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32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33405"/>
            <a:ext cx="21463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53480" y="434163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934201" y="434162"/>
            <a:ext cx="2518322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44830" y="4985590"/>
            <a:ext cx="886587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830" y="530352"/>
            <a:ext cx="886587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0910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5675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44022" y="6111876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2"/>
            <a:ext cx="9525000" cy="12677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EBRINGTON P.S.FRIDAY BREAKFAST SPECIAL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378" y="2895600"/>
            <a:ext cx="9296400" cy="6858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 or Coffee, Toast or Pancake 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&amp; Scrambled Egg:				    40p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5728957"/>
            <a:ext cx="2253615" cy="685800"/>
          </a:xfrm>
          <a:prstGeom prst="rect">
            <a:avLst/>
          </a:prstGeom>
        </p:spPr>
      </p:pic>
      <p:pic>
        <p:nvPicPr>
          <p:cNvPr id="1026" name="Picture 2" descr="\\sv-790aw-999406\users$\GrieveG\Documents\My Pictures\Ebrington 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7732"/>
            <a:ext cx="11461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7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15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Aspect</vt:lpstr>
      <vt:lpstr>EBRINGTON P.S.FRIDAY BREAKFAST SPECIAL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Grieve</dc:creator>
  <cp:lastModifiedBy>J TORRENS</cp:lastModifiedBy>
  <cp:revision>9</cp:revision>
  <dcterms:created xsi:type="dcterms:W3CDTF">2006-08-16T00:00:00Z</dcterms:created>
  <dcterms:modified xsi:type="dcterms:W3CDTF">2015-09-08T12:44:11Z</dcterms:modified>
</cp:coreProperties>
</file>