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48" y="-67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53480" y="434162"/>
            <a:ext cx="8999043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2574" y="1820206"/>
            <a:ext cx="84201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82574" y="3685032"/>
            <a:ext cx="84201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830" y="530352"/>
            <a:ext cx="886587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533405"/>
            <a:ext cx="21463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3"/>
            <a:ext cx="64389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30" y="530352"/>
            <a:ext cx="886587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53480" y="434163"/>
            <a:ext cx="8999043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73" y="4928616"/>
            <a:ext cx="886587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73" y="5624484"/>
            <a:ext cx="886587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5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640" y="530352"/>
            <a:ext cx="425958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" y="4983480"/>
            <a:ext cx="886587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26" y="579438"/>
            <a:ext cx="425958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9850" y="579438"/>
            <a:ext cx="425958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7826" y="1447800"/>
            <a:ext cx="425958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9850" y="1447800"/>
            <a:ext cx="425958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349" y="533400"/>
            <a:ext cx="321945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00418" y="1447802"/>
            <a:ext cx="321945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4820" y="930144"/>
            <a:ext cx="501167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934201" y="434162"/>
            <a:ext cx="2518322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012056"/>
            <a:ext cx="89154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001271" y="533400"/>
            <a:ext cx="242697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6603" y="435768"/>
            <a:ext cx="6419088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0200" y="329185"/>
            <a:ext cx="9243060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53480" y="434162"/>
            <a:ext cx="8999043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44830" y="4985590"/>
            <a:ext cx="886587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4830" y="530352"/>
            <a:ext cx="886587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091022" y="6111876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567522" y="6111876"/>
            <a:ext cx="24765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44022" y="6111876"/>
            <a:ext cx="4953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8001000" cy="126779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EBRINGTON P.S. BREAKFAST PRICELIST</a:t>
            </a:r>
            <a:endParaRPr lang="en-GB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629400" cy="25146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Tea:					35p</a:t>
            </a:r>
          </a:p>
          <a:p>
            <a:pPr algn="l"/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Hot Chocolate:			40p</a:t>
            </a:r>
          </a:p>
          <a:p>
            <a:pPr algn="l"/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Fresh fruit:				25p</a:t>
            </a:r>
          </a:p>
          <a:p>
            <a:pPr algn="l"/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Toast: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(buttered)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	20p</a:t>
            </a:r>
          </a:p>
          <a:p>
            <a:pPr algn="l"/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Cereal with Milk: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(2oz)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30p</a:t>
            </a:r>
          </a:p>
          <a:p>
            <a:pPr algn="l"/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Bagel: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(1/2 bagel)	</a:t>
            </a: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40p</a:t>
            </a:r>
          </a:p>
          <a:p>
            <a:pPr algn="l"/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53100"/>
            <a:ext cx="2253615" cy="685800"/>
          </a:xfrm>
          <a:prstGeom prst="rect">
            <a:avLst/>
          </a:prstGeom>
        </p:spPr>
      </p:pic>
      <p:pic>
        <p:nvPicPr>
          <p:cNvPr id="1032" name="Picture 8" descr="\\sv-790aw-999406\users$\GrieveG\Documents\My Pictures\Ebrington 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41875"/>
            <a:ext cx="1146175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78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7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Aspect</vt:lpstr>
      <vt:lpstr>EBRINGTON P.S. BREAKFAST PRICELIST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 Grieve</dc:creator>
  <cp:lastModifiedBy>Gerard Grieve</cp:lastModifiedBy>
  <cp:revision>11</cp:revision>
  <dcterms:created xsi:type="dcterms:W3CDTF">2006-08-16T00:00:00Z</dcterms:created>
  <dcterms:modified xsi:type="dcterms:W3CDTF">2015-09-07T07:33:23Z</dcterms:modified>
</cp:coreProperties>
</file>